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Do Hyeon"/>
      <p:regular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DoHyeon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f2456683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f245668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685ac10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685ac10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e8b5d57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e8b5d57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821f078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821f078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90177c88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90177c88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a33acca8f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a33acca8f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o Hyeon"/>
              <a:buChar char="●"/>
              <a:defRPr sz="18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○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■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●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○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■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●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○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Do Hyeon"/>
              <a:buChar char="■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rive.google.com/file/d/1v-OfC7WDN3v_RfMevFd-USJCpSenu6GC/view?usp=shari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만국박람회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iOS 커리</a:t>
            </a:r>
            <a:r>
              <a:rPr lang="ko"/>
              <a:t>어 스타터 캠프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Step 0 : 저장</a:t>
            </a:r>
            <a:r>
              <a:rPr lang="ko"/>
              <a:t>소 포크 및 복제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깃헙</a:t>
            </a:r>
            <a:r>
              <a:rPr lang="ko"/>
              <a:t>의 ios-exposition-universelle 저장소를 자신의 깃헙 저장소로 포크합니다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https://github.com/yagom-academy/ios-exposition-universelle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포크한 저장소를 로컬로 복제(clone)합니다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로컬로 복제한 저장소의 Xcode 프로젝트를 실행하여 프로그램 작성을 시작합니다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Step 2</a:t>
            </a:r>
            <a:r>
              <a:rPr lang="ko"/>
              <a:t>를 참고하여 JSON 포멧의 데이터와 매칭할 모델 타입을 구현해보세요</a:t>
            </a:r>
            <a:endParaRPr/>
          </a:p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Step 1 : 모</a:t>
            </a:r>
            <a:r>
              <a:rPr lang="ko"/>
              <a:t>델 타입 구현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8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E69138"/>
                </a:solidFill>
              </a:rPr>
              <a:t>이</a:t>
            </a:r>
            <a:r>
              <a:rPr lang="ko">
                <a:solidFill>
                  <a:srgbClr val="E69138"/>
                </a:solidFill>
              </a:rPr>
              <a:t>번 스텝에는 화면의 콘텐츠가 잘리거나 이미지 크기가 들쑥날쑥 한 것은 문제되지 않습니다.</a:t>
            </a:r>
            <a:endParaRPr>
              <a:solidFill>
                <a:srgbClr val="E69138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첫 화면과 출품작 목록 그리고 품목 상세를 볼 수 있는 화면을 구현합니다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[</a:t>
            </a:r>
            <a:r>
              <a:rPr lang="ko" u="sng">
                <a:solidFill>
                  <a:schemeClr val="hlink"/>
                </a:solidFill>
                <a:hlinkClick r:id="rId3"/>
              </a:rPr>
              <a:t>에셋 다운로드 링크</a:t>
            </a:r>
            <a:r>
              <a:rPr lang="ko"/>
              <a:t>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첫 화면에는 1900 만국박람회 포스터와 각종 설명을 표시합니다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출품작 목록에는 아래의 항목이 포함된 리스트를 출력합니다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출품작 사진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출품작 이름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출품작 간단 설명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출품작을 선택했을 때 출품작 상세화면으로 이동합니다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출품작 상세화면에는 아래의 항목을 보여줍니다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출품작 이름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출품작 사진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출품작 설명</a:t>
            </a:r>
            <a:endParaRPr/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Step 2 : </a:t>
            </a:r>
            <a:r>
              <a:rPr lang="ko"/>
              <a:t>화면 구현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 rotWithShape="1">
          <a:blip r:embed="rId3">
            <a:alphaModFix/>
          </a:blip>
          <a:srcRect b="0" l="0" r="0" t="4516"/>
          <a:stretch/>
        </p:blipFill>
        <p:spPr>
          <a:xfrm>
            <a:off x="6525000" y="787054"/>
            <a:ext cx="1800000" cy="356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8"/>
          <p:cNvPicPr preferRelativeResize="0"/>
          <p:nvPr/>
        </p:nvPicPr>
        <p:blipFill rotWithShape="1">
          <a:blip r:embed="rId4">
            <a:alphaModFix/>
          </a:blip>
          <a:srcRect b="0" l="0" r="0" t="4516"/>
          <a:stretch/>
        </p:blipFill>
        <p:spPr>
          <a:xfrm>
            <a:off x="819000" y="787054"/>
            <a:ext cx="1800000" cy="356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 rotWithShape="1">
          <a:blip r:embed="rId5">
            <a:alphaModFix/>
          </a:blip>
          <a:srcRect b="0" l="0" r="0" t="4516"/>
          <a:stretch/>
        </p:blipFill>
        <p:spPr>
          <a:xfrm>
            <a:off x="4623000" y="787054"/>
            <a:ext cx="1800000" cy="356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 rotWithShape="1">
          <a:blip r:embed="rId6">
            <a:alphaModFix/>
          </a:blip>
          <a:srcRect b="0" l="0" r="0" t="5926"/>
          <a:stretch/>
        </p:blipFill>
        <p:spPr>
          <a:xfrm>
            <a:off x="2721000" y="813485"/>
            <a:ext cx="1800000" cy="3516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첫 화면은 세로로만 볼 수 있도록 합니다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출품작 목록과 상세 두 화면 모두 가로로 회전했을 때도 정상적으로 표시될 수 있도록 구현합니다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모든 화면은 모든 아이폰 기기(아이패드 제외) 크기에 맞도록 구현합니다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모든 화면에 Dynamic Type을 적용합니다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가로로 회전했을 때도 정상적으로 표시될 수 있도록 구현합니다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모</a:t>
            </a:r>
            <a:r>
              <a:rPr lang="ko"/>
              <a:t>든 텍스트가 잘리거나 줄임표(...) 처리가 되지 않도록 합니다</a:t>
            </a:r>
            <a:endParaRPr/>
          </a:p>
        </p:txBody>
      </p:sp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Step 3 : 오토레이아웃</a:t>
            </a:r>
            <a:r>
              <a:rPr lang="ko"/>
              <a:t> 적용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